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150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30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31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30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31 мая</a:t>
            </a: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облачность, без осадков. Ветер юго-восточный с переходом на юго-западный 3-8 м/с. Температура воздуха ночью 17-19, днем 31-33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погоды на ночь 01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31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01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smtClean="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южный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708669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30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Канаева Б.К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29773</TotalTime>
  <Words>787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7280</cp:revision>
  <cp:lastPrinted>2021-07-01T09:11:30Z</cp:lastPrinted>
  <dcterms:created xsi:type="dcterms:W3CDTF">2018-03-27T06:03:00Z</dcterms:created>
  <dcterms:modified xsi:type="dcterms:W3CDTF">2026-05-30T05:54:50Z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